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5"/>
    <p:restoredTop sz="86442"/>
  </p:normalViewPr>
  <p:slideViewPr>
    <p:cSldViewPr snapToGrid="0" snapToObjects="1">
      <p:cViewPr varScale="1">
        <p:scale>
          <a:sx n="41" d="100"/>
          <a:sy n="41" d="100"/>
        </p:scale>
        <p:origin x="224" y="1424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seem to meet different needs of the Healthy Hearts Program</a:t>
            </a:r>
          </a:p>
          <a:p>
            <a:r>
              <a:rPr lang="en-US" dirty="0"/>
              <a:t>Good news, we can use both!</a:t>
            </a:r>
          </a:p>
          <a:p>
            <a:pPr lvl="1"/>
            <a:r>
              <a:rPr lang="en-US" dirty="0"/>
              <a:t>It’s fairly easy and straightforward to use SQL Server Express as a back-end database with Microsoft Access acting as the user-friendly interface where staff can easily generate various reports and exports as needed (without having any edit permissions on the data within the database). </a:t>
            </a:r>
          </a:p>
          <a:p>
            <a:pPr lvl="1"/>
            <a:r>
              <a:rPr lang="en-US" dirty="0"/>
              <a:t>Even “</a:t>
            </a:r>
            <a:r>
              <a:rPr lang="en-US" dirty="0" err="1"/>
              <a:t>gooder</a:t>
            </a:r>
            <a:r>
              <a:rPr lang="en-US" dirty="0"/>
              <a:t>” news, it shouldn’t directly cost the program a penny!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00D5-9098-EA4E-B03A-EE392FE6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CB4B-0D51-5041-9E01-2DF801E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/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7" y="3481506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36E7-0F3C-6A40-A834-E00F7530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C82-53C2-2244-B413-8D8F3364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 for Healthy Hearts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 access</a:t>
            </a:r>
          </a:p>
          <a:p>
            <a:pPr lvl="1"/>
            <a:r>
              <a:rPr lang="en-US" dirty="0"/>
              <a:t>Only one person (database manager) or a small set of people should have editing rights over the database</a:t>
            </a:r>
          </a:p>
          <a:p>
            <a:r>
              <a:rPr lang="en-US" dirty="0"/>
              <a:t>Quick reports</a:t>
            </a:r>
          </a:p>
          <a:p>
            <a:pPr lvl="1"/>
            <a:r>
              <a:rPr lang="en-US" dirty="0"/>
              <a:t>However, everybody in the office should have the ability to quickly generate reports from the data in the database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From any outside threats</a:t>
            </a:r>
          </a:p>
          <a:p>
            <a:pPr lvl="1"/>
            <a:r>
              <a:rPr lang="en-US" dirty="0"/>
              <a:t>Remaining HIPAA compliant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3EC8-0209-7F4B-B1A9-8B7D186F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89" y="365125"/>
            <a:ext cx="2102069" cy="20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EC20-C1EF-D943-A365-16A95FA1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16" y="443707"/>
            <a:ext cx="3645059" cy="13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528</Words>
  <Application>Microsoft Macintosh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What’s important for Healthy Hearts </vt:lpstr>
      <vt:lpstr>Database systems available </vt:lpstr>
      <vt:lpstr>Microsoft Access</vt:lpstr>
      <vt:lpstr>Microsoft SQL Server Express</vt:lpstr>
      <vt:lpstr>So…</vt:lpstr>
      <vt:lpstr>DBMS 3</vt:lpstr>
      <vt:lpstr>DBMS 4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brendon.powley@gmail.com</cp:lastModifiedBy>
  <cp:revision>11</cp:revision>
  <dcterms:created xsi:type="dcterms:W3CDTF">2018-04-04T19:29:20Z</dcterms:created>
  <dcterms:modified xsi:type="dcterms:W3CDTF">2018-04-09T19:13:09Z</dcterms:modified>
</cp:coreProperties>
</file>